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5" r:id="rId5"/>
    <p:sldId id="268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gif"/><Relationship Id="rId7" Type="http://schemas.openxmlformats.org/officeDocument/2006/relationships/image" Target="../media/image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gif"/><Relationship Id="rId4" Type="http://schemas.openxmlformats.org/officeDocument/2006/relationships/image" Target="../media/image8.gif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142976" y="2357430"/>
            <a:ext cx="7492962" cy="1357322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effectLst/>
              </a:rPr>
              <a:t>Dobro</a:t>
            </a:r>
            <a:r>
              <a:rPr lang="sr-Latn-RS" sz="6000" dirty="0" smtClean="0">
                <a:effectLst/>
              </a:rPr>
              <a:t> došli na čas</a:t>
            </a:r>
            <a:r>
              <a:rPr lang="en-US" sz="6000" dirty="0" smtClean="0">
                <a:effectLst/>
              </a:rPr>
              <a:t> </a:t>
            </a:r>
            <a:r>
              <a:rPr lang="sr-Latn-RS" sz="6000" dirty="0" smtClean="0">
                <a:effectLst/>
              </a:rPr>
              <a:t>srpskog jezika</a:t>
            </a:r>
            <a:endParaRPr lang="en-US" sz="6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714356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400" dirty="0" smtClean="0"/>
              <a:t>Danas učimo pisana slova latinice:</a:t>
            </a:r>
          </a:p>
          <a:p>
            <a:pPr algn="ctr"/>
            <a:endParaRPr lang="sr-Latn-RS" sz="4400" dirty="0" smtClean="0"/>
          </a:p>
          <a:p>
            <a:pPr algn="ctr"/>
            <a:r>
              <a:rPr lang="sr-Latn-RS" sz="4400" dirty="0" smtClean="0"/>
              <a:t> </a:t>
            </a:r>
            <a:r>
              <a:rPr lang="sr-Latn-RS" sz="4400" b="1" i="1" dirty="0" smtClean="0"/>
              <a:t> </a:t>
            </a:r>
          </a:p>
          <a:p>
            <a:pPr algn="ctr"/>
            <a:r>
              <a:rPr lang="sr-Latn-RS" sz="4400" dirty="0" smtClean="0"/>
              <a:t>Pogledajte i uporedite ćirilična i latinična slova.</a:t>
            </a:r>
          </a:p>
          <a:p>
            <a:pPr algn="ctr"/>
            <a:endParaRPr lang="en-US" sz="44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1376984" cy="90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643050"/>
            <a:ext cx="1304511" cy="96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71612"/>
            <a:ext cx="15525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1643050"/>
            <a:ext cx="1785950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rot="5400000">
            <a:off x="964399" y="3321825"/>
            <a:ext cx="1357298" cy="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893230" y="3393258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179246" y="3321820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965196" y="3321820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1736" y="285728"/>
            <a:ext cx="314327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Latn-RS" sz="4000" dirty="0" smtClean="0"/>
              <a:t>ćirilica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5857892"/>
            <a:ext cx="314327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Latn-RS" sz="4000" dirty="0" smtClean="0"/>
              <a:t>latinica</a:t>
            </a:r>
            <a:endParaRPr lang="en-US" sz="4000" dirty="0"/>
          </a:p>
        </p:txBody>
      </p:sp>
      <p:pic>
        <p:nvPicPr>
          <p:cNvPr id="23" name="Picture 22" descr="C:\Users\Sanja\Documents\slova\cirilica\h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1214436" cy="1214436"/>
          </a:xfrm>
          <a:prstGeom prst="rect">
            <a:avLst/>
          </a:prstGeom>
          <a:noFill/>
        </p:spPr>
      </p:pic>
      <p:pic>
        <p:nvPicPr>
          <p:cNvPr id="24" name="Picture 23" descr="C:\Users\Sanja\Documents\slova\cirilica\f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428736"/>
            <a:ext cx="1214755" cy="1219200"/>
          </a:xfrm>
          <a:prstGeom prst="rect">
            <a:avLst/>
          </a:prstGeom>
          <a:noFill/>
        </p:spPr>
      </p:pic>
      <p:pic>
        <p:nvPicPr>
          <p:cNvPr id="31" name="Picture 30" descr="C:\Users\Sanja\Documents\slova\cirilica\d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285860"/>
            <a:ext cx="1285884" cy="1428760"/>
          </a:xfrm>
          <a:prstGeom prst="rect">
            <a:avLst/>
          </a:prstGeom>
          <a:noFill/>
        </p:spPr>
      </p:pic>
      <p:pic>
        <p:nvPicPr>
          <p:cNvPr id="32" name="Picture 31" descr="C:\Users\Sanja\Documents\slova\cirilica\dj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214422"/>
            <a:ext cx="1285884" cy="1357322"/>
          </a:xfrm>
          <a:prstGeom prst="rect">
            <a:avLst/>
          </a:prstGeom>
          <a:noFill/>
        </p:spPr>
      </p:pic>
      <p:pic>
        <p:nvPicPr>
          <p:cNvPr id="33" name="Picture 32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4214818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4143380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4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4143380"/>
            <a:ext cx="15525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5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4143380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500042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 smtClean="0"/>
              <a:t>Otvori svesku, napiši naslov. Iz Latinice zalepi ova slova i napiši ceo red.</a:t>
            </a:r>
            <a:endParaRPr lang="en-US" sz="28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285984" y="1500174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5984" y="1928802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5984" y="2214554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357422" y="3857628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57422" y="6500834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5984" y="2714620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5984" y="3143248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5984" y="3429000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57422" y="4286256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57422" y="4643446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57422" y="5072074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57422" y="5429264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57422" y="5715016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12858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428868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571876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78632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1</a:t>
            </a:r>
            <a:r>
              <a:rPr lang="sr-Latn-RS" dirty="0" smtClean="0"/>
              <a:t>. Prepišite reči:</a:t>
            </a:r>
            <a:endParaRPr lang="sr-Latn-R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848872" cy="1234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94038"/>
            <a:ext cx="7688619" cy="105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82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2. Prepišite rečenice:</a:t>
            </a:r>
            <a:endParaRPr lang="sr-Latn-R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5125158" cy="1042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52936"/>
            <a:ext cx="682185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39" y="4005064"/>
            <a:ext cx="7517279" cy="104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229200"/>
            <a:ext cx="6480720" cy="11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338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14348" y="1285860"/>
            <a:ext cx="77867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u="sng" dirty="0" smtClean="0"/>
              <a:t>Domaći zadatak</a:t>
            </a:r>
          </a:p>
          <a:p>
            <a:pPr algn="ctr"/>
            <a:endParaRPr lang="sr-Latn-RS" sz="4000" u="sng" dirty="0" smtClean="0"/>
          </a:p>
          <a:p>
            <a:r>
              <a:rPr lang="sr-Latn-RS" sz="2800" dirty="0" smtClean="0"/>
              <a:t>Pročitaj u Latinici na </a:t>
            </a:r>
            <a:r>
              <a:rPr lang="sr-Latn-RS" sz="2800" dirty="0" smtClean="0">
                <a:latin typeface="+mj-lt"/>
              </a:rPr>
              <a:t>61. strani</a:t>
            </a:r>
            <a:r>
              <a:rPr lang="sr-Latn-RS" sz="2800" dirty="0" smtClean="0"/>
              <a:t> tekst </a:t>
            </a:r>
            <a:r>
              <a:rPr lang="sr-Latn-RS" sz="2800" b="1" i="1" dirty="0" smtClean="0"/>
              <a:t>Olimpijske igre</a:t>
            </a:r>
            <a:r>
              <a:rPr lang="sr-Latn-RS" sz="2800" dirty="0" smtClean="0"/>
              <a:t>. Odgovori u svesci na pitanja – razumem pročitano.</a:t>
            </a:r>
          </a:p>
          <a:p>
            <a:endParaRPr lang="sr-Latn-RS" sz="2800" dirty="0" smtClean="0"/>
          </a:p>
          <a:p>
            <a:r>
              <a:rPr lang="sr-Latn-RS" sz="2800" dirty="0" smtClean="0"/>
              <a:t>*Kada sve uradiš, slikaj i pošalji.</a:t>
            </a:r>
          </a:p>
          <a:p>
            <a:endParaRPr lang="sr-Latn-RS" sz="2800" dirty="0" smtClean="0"/>
          </a:p>
          <a:p>
            <a:endParaRPr lang="sr-Latn-R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342</TotalTime>
  <Words>80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Dobro došli na čas srpskog jezika</vt:lpstr>
      <vt:lpstr>Slide 2</vt:lpstr>
      <vt:lpstr>Slide 3</vt:lpstr>
      <vt:lpstr>Slide 4</vt:lpstr>
      <vt:lpstr>1. Prepišite reči:</vt:lpstr>
      <vt:lpstr>2. Prepišite rečenice: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</dc:creator>
  <cp:lastModifiedBy>User</cp:lastModifiedBy>
  <cp:revision>41</cp:revision>
  <dcterms:created xsi:type="dcterms:W3CDTF">2014-03-02T13:58:39Z</dcterms:created>
  <dcterms:modified xsi:type="dcterms:W3CDTF">2020-04-29T09:35:02Z</dcterms:modified>
</cp:coreProperties>
</file>